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72" r:id="rId20"/>
    <p:sldId id="273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2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1647</TotalTime>
  <Words>1154</Words>
  <Application>Microsoft Office PowerPoint</Application>
  <PresentationFormat>On-screen Show (4:3)</PresentationFormat>
  <Paragraphs>295</Paragraphs>
  <Slides>30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56</cp:revision>
  <dcterms:created xsi:type="dcterms:W3CDTF">2013-03-10T12:34:40Z</dcterms:created>
  <dcterms:modified xsi:type="dcterms:W3CDTF">2013-03-14T15:01:49Z</dcterms:modified>
</cp:coreProperties>
</file>